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21-07-2020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14,946,707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239,468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616,428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6,549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54,042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2,039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40.0#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21.0# in cases per capita, 59.0#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(3,899,211)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(64,534)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(1,367)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